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410" y="-11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2A14C-EAC2-40C4-90D4-04B5A6A370A2}" type="datetimeFigureOut">
              <a:rPr lang="en-US" smtClean="0"/>
              <a:t>12/14/2014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1DD13-1AA9-43C5-AB86-7C07B9615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007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2A14C-EAC2-40C4-90D4-04B5A6A370A2}" type="datetimeFigureOut">
              <a:rPr lang="en-US" smtClean="0"/>
              <a:t>12/14/2014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1DD13-1AA9-43C5-AB86-7C07B9615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450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2A14C-EAC2-40C4-90D4-04B5A6A370A2}" type="datetimeFigureOut">
              <a:rPr lang="en-US" smtClean="0"/>
              <a:t>12/14/2014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1DD13-1AA9-43C5-AB86-7C07B9615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627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2A14C-EAC2-40C4-90D4-04B5A6A370A2}" type="datetimeFigureOut">
              <a:rPr lang="en-US" smtClean="0"/>
              <a:t>12/14/2014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1DD13-1AA9-43C5-AB86-7C07B9615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773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2A14C-EAC2-40C4-90D4-04B5A6A370A2}" type="datetimeFigureOut">
              <a:rPr lang="en-US" smtClean="0"/>
              <a:t>12/14/2014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1DD13-1AA9-43C5-AB86-7C07B9615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364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2A14C-EAC2-40C4-90D4-04B5A6A370A2}" type="datetimeFigureOut">
              <a:rPr lang="en-US" smtClean="0"/>
              <a:t>12/14/2014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1DD13-1AA9-43C5-AB86-7C07B9615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996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2A14C-EAC2-40C4-90D4-04B5A6A370A2}" type="datetimeFigureOut">
              <a:rPr lang="en-US" smtClean="0"/>
              <a:t>12/14/2014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1DD13-1AA9-43C5-AB86-7C07B9615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139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2A14C-EAC2-40C4-90D4-04B5A6A370A2}" type="datetimeFigureOut">
              <a:rPr lang="en-US" smtClean="0"/>
              <a:t>12/14/2014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1DD13-1AA9-43C5-AB86-7C07B9615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54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2A14C-EAC2-40C4-90D4-04B5A6A370A2}" type="datetimeFigureOut">
              <a:rPr lang="en-US" smtClean="0"/>
              <a:t>12/14/2014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1DD13-1AA9-43C5-AB86-7C07B9615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290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2A14C-EAC2-40C4-90D4-04B5A6A370A2}" type="datetimeFigureOut">
              <a:rPr lang="en-US" smtClean="0"/>
              <a:t>12/14/2014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1DD13-1AA9-43C5-AB86-7C07B9615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66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2A14C-EAC2-40C4-90D4-04B5A6A370A2}" type="datetimeFigureOut">
              <a:rPr lang="en-US" smtClean="0"/>
              <a:t>12/14/2014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1DD13-1AA9-43C5-AB86-7C07B9615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566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2A14C-EAC2-40C4-90D4-04B5A6A370A2}" type="datetimeFigureOut">
              <a:rPr lang="en-US" smtClean="0"/>
              <a:t>12/14/2014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1DD13-1AA9-43C5-AB86-7C07B9615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121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Cum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lucram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.</a:t>
            </a:r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campion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61" y="2362200"/>
            <a:ext cx="6096000" cy="4800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5596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Pasul</a:t>
            </a:r>
            <a:r>
              <a:rPr lang="en-US" dirty="0" smtClean="0"/>
              <a:t> 1 – </a:t>
            </a:r>
            <a:r>
              <a:rPr lang="en-US" dirty="0" err="1" smtClean="0"/>
              <a:t>inregistrare</a:t>
            </a:r>
            <a:endParaRPr lang="en-US" dirty="0" smtClean="0"/>
          </a:p>
          <a:p>
            <a:r>
              <a:rPr lang="en-US" dirty="0" smtClean="0"/>
              <a:t>La </a:t>
            </a:r>
            <a:r>
              <a:rPr lang="en-US" dirty="0" err="1" smtClean="0"/>
              <a:t>grupa</a:t>
            </a:r>
            <a:r>
              <a:rPr lang="en-US" dirty="0" smtClean="0"/>
              <a:t> mica - </a:t>
            </a:r>
            <a:r>
              <a:rPr lang="en-US" dirty="0" err="1" smtClean="0"/>
              <a:t>incepatori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58928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4572000" y="762000"/>
            <a:ext cx="914400" cy="480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4245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5029200"/>
            <a:ext cx="6172200" cy="3139018"/>
          </a:xfrm>
        </p:spPr>
        <p:txBody>
          <a:bodyPr/>
          <a:lstStyle/>
          <a:p>
            <a:r>
              <a:rPr lang="en-US" dirty="0" err="1" smtClean="0"/>
              <a:t>Pasul</a:t>
            </a:r>
            <a:r>
              <a:rPr lang="en-US" dirty="0" smtClean="0"/>
              <a:t> 2 - </a:t>
            </a:r>
            <a:r>
              <a:rPr lang="en-US" dirty="0" err="1" smtClean="0"/>
              <a:t>conectare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4800"/>
            <a:ext cx="5638800" cy="422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5983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5562600"/>
            <a:ext cx="6172200" cy="2605618"/>
          </a:xfrm>
        </p:spPr>
        <p:txBody>
          <a:bodyPr/>
          <a:lstStyle/>
          <a:p>
            <a:r>
              <a:rPr lang="en-US" dirty="0" err="1" smtClean="0"/>
              <a:t>Pasul</a:t>
            </a:r>
            <a:r>
              <a:rPr lang="en-US" dirty="0" smtClean="0"/>
              <a:t> 3 – </a:t>
            </a:r>
            <a:r>
              <a:rPr lang="en-US" dirty="0" err="1" smtClean="0"/>
              <a:t>meniul</a:t>
            </a:r>
            <a:r>
              <a:rPr lang="en-US" dirty="0" smtClean="0"/>
              <a:t> PROBLEME (din </a:t>
            </a:r>
            <a:r>
              <a:rPr lang="en-US" dirty="0" err="1" smtClean="0"/>
              <a:t>stanga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62992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5394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5029200"/>
            <a:ext cx="6172200" cy="3139018"/>
          </a:xfrm>
        </p:spPr>
        <p:txBody>
          <a:bodyPr/>
          <a:lstStyle/>
          <a:p>
            <a:r>
              <a:rPr lang="en-US" dirty="0" err="1" smtClean="0"/>
              <a:t>Pasul</a:t>
            </a:r>
            <a:r>
              <a:rPr lang="en-US" dirty="0" smtClean="0"/>
              <a:t> 4 – click </a:t>
            </a:r>
            <a:r>
              <a:rPr lang="en-US" dirty="0" err="1" smtClean="0"/>
              <a:t>pe</a:t>
            </a:r>
            <a:r>
              <a:rPr lang="en-US" dirty="0" smtClean="0"/>
              <a:t> </a:t>
            </a:r>
            <a:r>
              <a:rPr lang="en-US" dirty="0" err="1" smtClean="0"/>
              <a:t>numele</a:t>
            </a:r>
            <a:r>
              <a:rPr lang="en-US" dirty="0" smtClean="0"/>
              <a:t> </a:t>
            </a:r>
            <a:r>
              <a:rPr lang="en-US" dirty="0" err="1" smtClean="0"/>
              <a:t>problemei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59944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032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256" y="5257800"/>
            <a:ext cx="6172200" cy="4739218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Pasul</a:t>
            </a:r>
            <a:r>
              <a:rPr lang="en-US" sz="2000" dirty="0" smtClean="0"/>
              <a:t> 5 – </a:t>
            </a:r>
            <a:r>
              <a:rPr lang="en-US" sz="2000" dirty="0" err="1" smtClean="0"/>
              <a:t>rezolvati</a:t>
            </a:r>
            <a:r>
              <a:rPr lang="en-US" sz="2000" dirty="0" smtClean="0"/>
              <a:t> </a:t>
            </a:r>
            <a:r>
              <a:rPr lang="en-US" sz="2000" dirty="0" err="1" smtClean="0"/>
              <a:t>problema</a:t>
            </a:r>
            <a:r>
              <a:rPr lang="en-US" sz="2000" dirty="0" smtClean="0"/>
              <a:t> in Code::</a:t>
            </a:r>
            <a:r>
              <a:rPr lang="en-US" sz="2000" dirty="0" err="1" smtClean="0"/>
              <a:t>Blociks</a:t>
            </a:r>
            <a:r>
              <a:rPr lang="en-US" sz="2000" dirty="0" smtClean="0"/>
              <a:t>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salvati</a:t>
            </a:r>
            <a:r>
              <a:rPr lang="en-US" sz="2000" dirty="0" smtClean="0"/>
              <a:t> </a:t>
            </a:r>
            <a:r>
              <a:rPr lang="en-US" sz="2000" dirty="0" err="1" smtClean="0"/>
              <a:t>proiectul</a:t>
            </a:r>
            <a:r>
              <a:rPr lang="en-US" sz="2000" dirty="0" smtClean="0"/>
              <a:t> cu </a:t>
            </a:r>
            <a:r>
              <a:rPr lang="en-US" sz="2000" dirty="0" err="1" smtClean="0"/>
              <a:t>numele</a:t>
            </a:r>
            <a:r>
              <a:rPr lang="en-US" sz="2000" dirty="0" smtClean="0"/>
              <a:t> </a:t>
            </a:r>
            <a:r>
              <a:rPr lang="en-US" sz="2000" dirty="0" err="1" smtClean="0"/>
              <a:t>problemei</a:t>
            </a:r>
            <a:r>
              <a:rPr lang="en-US" sz="2000" dirty="0" smtClean="0"/>
              <a:t> de </a:t>
            </a:r>
            <a:r>
              <a:rPr lang="en-US" sz="2000" dirty="0" err="1" smtClean="0"/>
              <a:t>pe</a:t>
            </a:r>
            <a:r>
              <a:rPr lang="en-US" sz="2000" dirty="0" smtClean="0"/>
              <a:t> .</a:t>
            </a:r>
            <a:r>
              <a:rPr lang="en-US" sz="2000" dirty="0" err="1" smtClean="0"/>
              <a:t>campion</a:t>
            </a:r>
            <a:r>
              <a:rPr lang="en-US" sz="2000" dirty="0" smtClean="0"/>
              <a:t> (de </a:t>
            </a:r>
            <a:r>
              <a:rPr lang="en-US" sz="2000" dirty="0" err="1" smtClean="0"/>
              <a:t>exemplu</a:t>
            </a:r>
            <a:r>
              <a:rPr lang="en-US" sz="2000" dirty="0" smtClean="0"/>
              <a:t> </a:t>
            </a:r>
            <a:r>
              <a:rPr lang="en-US" sz="2000" b="1" dirty="0" smtClean="0"/>
              <a:t>case1 </a:t>
            </a:r>
            <a:r>
              <a:rPr lang="en-US" sz="2000" dirty="0" smtClean="0"/>
              <a:t>cu tot cu 1)</a:t>
            </a:r>
          </a:p>
          <a:p>
            <a:r>
              <a:rPr lang="en-US" sz="2000" dirty="0" err="1" smtClean="0"/>
              <a:t>Lasi</a:t>
            </a:r>
            <a:r>
              <a:rPr lang="en-US" sz="2000" dirty="0" smtClean="0"/>
              <a:t> </a:t>
            </a:r>
            <a:r>
              <a:rPr lang="en-US" sz="2000" dirty="0" err="1" smtClean="0"/>
              <a:t>fereastra</a:t>
            </a:r>
            <a:r>
              <a:rPr lang="en-US" sz="2000" dirty="0" smtClean="0"/>
              <a:t> de la .</a:t>
            </a:r>
            <a:r>
              <a:rPr lang="en-US" sz="2000" dirty="0" err="1" smtClean="0"/>
              <a:t>campion</a:t>
            </a:r>
            <a:r>
              <a:rPr lang="en-US" sz="2000" dirty="0" smtClean="0"/>
              <a:t> </a:t>
            </a:r>
            <a:r>
              <a:rPr lang="en-US" sz="2000" dirty="0" err="1" smtClean="0"/>
              <a:t>deschisa</a:t>
            </a:r>
            <a:r>
              <a:rPr lang="en-US" sz="2000" dirty="0" smtClean="0"/>
              <a:t> (</a:t>
            </a:r>
            <a:r>
              <a:rPr lang="en-US" sz="2000" dirty="0" err="1" smtClean="0"/>
              <a:t>minimizata</a:t>
            </a:r>
            <a:r>
              <a:rPr lang="en-US" sz="2000" dirty="0" smtClean="0"/>
              <a:t> in </a:t>
            </a:r>
            <a:r>
              <a:rPr lang="en-US" sz="2000" dirty="0" err="1" smtClean="0"/>
              <a:t>bara</a:t>
            </a:r>
            <a:r>
              <a:rPr lang="en-US" sz="2000" dirty="0" smtClean="0"/>
              <a:t>) </a:t>
            </a:r>
            <a:r>
              <a:rPr lang="en-US" sz="2000" dirty="0" err="1" smtClean="0"/>
              <a:t>si</a:t>
            </a:r>
            <a:r>
              <a:rPr lang="en-US" sz="2000" dirty="0" smtClean="0"/>
              <a:t> </a:t>
            </a:r>
            <a:r>
              <a:rPr lang="en-US" sz="2000" dirty="0" err="1" smtClean="0"/>
              <a:t>scrii</a:t>
            </a:r>
            <a:r>
              <a:rPr lang="en-US" sz="2000" dirty="0" smtClean="0"/>
              <a:t> </a:t>
            </a:r>
            <a:r>
              <a:rPr lang="en-US" sz="2000" dirty="0" err="1" smtClean="0"/>
              <a:t>instructiunile</a:t>
            </a:r>
            <a:r>
              <a:rPr lang="en-US" sz="2000" dirty="0" smtClean="0"/>
              <a:t> in Code::Blocks </a:t>
            </a:r>
            <a:r>
              <a:rPr lang="en-US" sz="2000" dirty="0" err="1" smtClean="0"/>
              <a:t>ca</a:t>
            </a:r>
            <a:r>
              <a:rPr lang="en-US" sz="2000" dirty="0" smtClean="0"/>
              <a:t> la </a:t>
            </a:r>
            <a:r>
              <a:rPr lang="en-US" sz="2000" dirty="0" err="1" smtClean="0"/>
              <a:t>scoala</a:t>
            </a:r>
            <a:r>
              <a:rPr lang="en-US" sz="2000" dirty="0" smtClean="0"/>
              <a:t>, </a:t>
            </a:r>
            <a:r>
              <a:rPr lang="en-US" sz="2000" dirty="0" err="1" smtClean="0"/>
              <a:t>apoi</a:t>
            </a:r>
            <a:r>
              <a:rPr lang="en-US" sz="2000" dirty="0" smtClean="0"/>
              <a:t> </a:t>
            </a:r>
            <a:r>
              <a:rPr lang="en-US" sz="2000" dirty="0" err="1" smtClean="0"/>
              <a:t>rulezi</a:t>
            </a:r>
            <a:r>
              <a:rPr lang="en-US" sz="2000" dirty="0" smtClean="0"/>
              <a:t> </a:t>
            </a:r>
            <a:r>
              <a:rPr lang="en-US" sz="2000" dirty="0" err="1" smtClean="0"/>
              <a:t>sa</a:t>
            </a:r>
            <a:r>
              <a:rPr lang="en-US" sz="2000" dirty="0" smtClean="0"/>
              <a:t> </a:t>
            </a:r>
            <a:r>
              <a:rPr lang="en-US" sz="2000" dirty="0" err="1" smtClean="0"/>
              <a:t>vezi</a:t>
            </a:r>
            <a:r>
              <a:rPr lang="en-US" sz="2000" dirty="0" smtClean="0"/>
              <a:t> </a:t>
            </a:r>
            <a:r>
              <a:rPr lang="en-US" sz="2000" dirty="0" err="1" smtClean="0"/>
              <a:t>ca</a:t>
            </a:r>
            <a:r>
              <a:rPr lang="en-US" sz="2000" dirty="0" smtClean="0"/>
              <a:t> merge </a:t>
            </a:r>
            <a:r>
              <a:rPr lang="en-US" sz="2000" dirty="0" err="1" smtClean="0"/>
              <a:t>programul</a:t>
            </a:r>
            <a:endParaRPr lang="en-US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045" b="21417"/>
          <a:stretch/>
        </p:blipFill>
        <p:spPr bwMode="auto">
          <a:xfrm>
            <a:off x="685800" y="304800"/>
            <a:ext cx="5342455" cy="4633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0963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4876800"/>
            <a:ext cx="6172200" cy="3291418"/>
          </a:xfrm>
        </p:spPr>
        <p:txBody>
          <a:bodyPr/>
          <a:lstStyle/>
          <a:p>
            <a:r>
              <a:rPr lang="en-US" dirty="0" err="1" smtClean="0"/>
              <a:t>Pasul</a:t>
            </a:r>
            <a:r>
              <a:rPr lang="en-US" dirty="0" smtClean="0"/>
              <a:t> 6 – </a:t>
            </a:r>
            <a:r>
              <a:rPr lang="en-US" dirty="0" err="1" smtClean="0"/>
              <a:t>inchizi</a:t>
            </a:r>
            <a:r>
              <a:rPr lang="en-US" dirty="0" smtClean="0"/>
              <a:t> Code::Blocks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tii</a:t>
            </a:r>
            <a:r>
              <a:rPr lang="en-US" dirty="0" smtClean="0"/>
              <a:t> </a:t>
            </a:r>
            <a:r>
              <a:rPr lang="en-US" dirty="0" err="1" smtClean="0"/>
              <a:t>minte</a:t>
            </a:r>
            <a:r>
              <a:rPr lang="en-US" dirty="0" smtClean="0"/>
              <a:t> </a:t>
            </a:r>
            <a:r>
              <a:rPr lang="en-US" dirty="0" err="1" smtClean="0"/>
              <a:t>unde</a:t>
            </a:r>
            <a:r>
              <a:rPr lang="en-US" dirty="0" smtClean="0"/>
              <a:t> </a:t>
            </a:r>
            <a:r>
              <a:rPr lang="en-US" dirty="0" err="1" smtClean="0"/>
              <a:t>ai</a:t>
            </a:r>
            <a:r>
              <a:rPr lang="en-US" dirty="0" smtClean="0"/>
              <a:t> </a:t>
            </a:r>
            <a:r>
              <a:rPr lang="en-US" dirty="0" err="1" smtClean="0"/>
              <a:t>salvat</a:t>
            </a:r>
            <a:r>
              <a:rPr lang="en-US" dirty="0" smtClean="0"/>
              <a:t> </a:t>
            </a:r>
            <a:r>
              <a:rPr lang="en-US" dirty="0" err="1" smtClean="0"/>
              <a:t>proiectul</a:t>
            </a:r>
            <a:r>
              <a:rPr lang="en-US" dirty="0" smtClean="0"/>
              <a:t>. </a:t>
            </a:r>
            <a:r>
              <a:rPr lang="en-US" dirty="0" err="1" smtClean="0"/>
              <a:t>Apoi</a:t>
            </a:r>
            <a:r>
              <a:rPr lang="en-US" dirty="0" smtClean="0"/>
              <a:t>, </a:t>
            </a:r>
            <a:r>
              <a:rPr lang="en-US" dirty="0" err="1" smtClean="0"/>
              <a:t>incarci</a:t>
            </a:r>
            <a:r>
              <a:rPr lang="en-US" dirty="0" smtClean="0"/>
              <a:t> </a:t>
            </a:r>
            <a:r>
              <a:rPr lang="en-US" dirty="0" err="1" smtClean="0"/>
              <a:t>sursa</a:t>
            </a:r>
            <a:r>
              <a:rPr lang="en-US" dirty="0" smtClean="0"/>
              <a:t> (</a:t>
            </a:r>
            <a:r>
              <a:rPr lang="en-US" dirty="0" err="1" smtClean="0"/>
              <a:t>fisierul</a:t>
            </a:r>
            <a:r>
              <a:rPr lang="en-US" dirty="0" smtClean="0"/>
              <a:t> main.CPP) </a:t>
            </a:r>
            <a:r>
              <a:rPr lang="en-US" dirty="0" err="1" smtClean="0"/>
              <a:t>pe</a:t>
            </a:r>
            <a:r>
              <a:rPr lang="en-US" dirty="0" smtClean="0"/>
              <a:t> site</a:t>
            </a:r>
          </a:p>
          <a:p>
            <a:r>
              <a:rPr lang="en-US" dirty="0" err="1" smtClean="0"/>
              <a:t>Folosesti</a:t>
            </a:r>
            <a:r>
              <a:rPr lang="en-US" dirty="0" smtClean="0"/>
              <a:t> </a:t>
            </a:r>
            <a:r>
              <a:rPr lang="en-US" dirty="0" err="1" smtClean="0"/>
              <a:t>meniul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trimitere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sursa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04800"/>
            <a:ext cx="5410200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0713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43" y="457200"/>
            <a:ext cx="6172200" cy="2834218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/>
              <a:t>Alegi</a:t>
            </a:r>
            <a:r>
              <a:rPr lang="en-US" dirty="0" smtClean="0"/>
              <a:t> </a:t>
            </a:r>
            <a:r>
              <a:rPr lang="en-US" dirty="0" err="1" smtClean="0"/>
              <a:t>corect</a:t>
            </a:r>
            <a:r>
              <a:rPr lang="en-US" dirty="0" smtClean="0"/>
              <a:t> </a:t>
            </a:r>
            <a:r>
              <a:rPr lang="en-US" dirty="0" err="1" smtClean="0"/>
              <a:t>numele</a:t>
            </a:r>
            <a:r>
              <a:rPr lang="en-US" dirty="0" smtClean="0"/>
              <a:t> </a:t>
            </a:r>
            <a:r>
              <a:rPr lang="en-US" dirty="0" err="1" smtClean="0"/>
              <a:t>problemei</a:t>
            </a:r>
            <a:r>
              <a:rPr lang="en-US" dirty="0" smtClean="0"/>
              <a:t>, </a:t>
            </a:r>
            <a:r>
              <a:rPr lang="en-US" dirty="0" err="1" smtClean="0"/>
              <a:t>apesi</a:t>
            </a:r>
            <a:r>
              <a:rPr lang="en-US" dirty="0" smtClean="0"/>
              <a:t> </a:t>
            </a:r>
            <a:r>
              <a:rPr lang="en-US" dirty="0" err="1" smtClean="0"/>
              <a:t>butonul</a:t>
            </a:r>
            <a:r>
              <a:rPr lang="en-US" dirty="0" smtClean="0"/>
              <a:t> ALEGETI FISIERUL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cauti</a:t>
            </a:r>
            <a:r>
              <a:rPr lang="en-US" dirty="0" smtClean="0"/>
              <a:t> la tine </a:t>
            </a:r>
            <a:r>
              <a:rPr lang="en-US" dirty="0" err="1" smtClean="0"/>
              <a:t>pe</a:t>
            </a:r>
            <a:r>
              <a:rPr lang="en-US" dirty="0" smtClean="0"/>
              <a:t> calculator </a:t>
            </a:r>
            <a:r>
              <a:rPr lang="en-US" dirty="0" err="1" smtClean="0"/>
              <a:t>fisierul</a:t>
            </a:r>
            <a:r>
              <a:rPr lang="en-US" dirty="0" smtClean="0"/>
              <a:t> main.cpp din </a:t>
            </a:r>
            <a:r>
              <a:rPr lang="en-US" dirty="0" err="1" smtClean="0"/>
              <a:t>folderul</a:t>
            </a:r>
            <a:r>
              <a:rPr lang="en-US" dirty="0" smtClean="0"/>
              <a:t> </a:t>
            </a:r>
            <a:r>
              <a:rPr lang="en-US" dirty="0" err="1" smtClean="0"/>
              <a:t>aferent</a:t>
            </a:r>
            <a:r>
              <a:rPr lang="en-US" dirty="0" smtClean="0"/>
              <a:t> </a:t>
            </a:r>
            <a:r>
              <a:rPr lang="en-US" dirty="0" err="1" smtClean="0"/>
              <a:t>problemei</a:t>
            </a:r>
            <a:r>
              <a:rPr lang="en-US" dirty="0" smtClean="0"/>
              <a:t>, </a:t>
            </a:r>
            <a:r>
              <a:rPr lang="en-US" dirty="0" err="1" smtClean="0"/>
              <a:t>apoi</a:t>
            </a:r>
            <a:r>
              <a:rPr lang="en-US" dirty="0" smtClean="0"/>
              <a:t> </a:t>
            </a:r>
            <a:r>
              <a:rPr lang="en-US" dirty="0" err="1" smtClean="0"/>
              <a:t>alegi</a:t>
            </a:r>
            <a:r>
              <a:rPr lang="en-US" dirty="0" smtClean="0"/>
              <a:t> OPEN</a:t>
            </a:r>
          </a:p>
          <a:p>
            <a:r>
              <a:rPr lang="en-US" dirty="0" smtClean="0"/>
              <a:t>In final, </a:t>
            </a:r>
            <a:r>
              <a:rPr lang="en-US" dirty="0" err="1" smtClean="0"/>
              <a:t>apesi</a:t>
            </a:r>
            <a:r>
              <a:rPr lang="en-US" dirty="0" smtClean="0"/>
              <a:t> </a:t>
            </a:r>
            <a:r>
              <a:rPr lang="en-US" dirty="0" err="1" smtClean="0"/>
              <a:t>butonul</a:t>
            </a:r>
            <a:r>
              <a:rPr lang="en-US" dirty="0" smtClean="0"/>
              <a:t> TRIMITERE</a:t>
            </a:r>
          </a:p>
          <a:p>
            <a:r>
              <a:rPr lang="en-US" dirty="0" smtClean="0"/>
              <a:t>In </a:t>
            </a:r>
            <a:r>
              <a:rPr lang="en-US" dirty="0" err="1" smtClean="0"/>
              <a:t>cateva</a:t>
            </a:r>
            <a:r>
              <a:rPr lang="en-US" dirty="0" smtClean="0"/>
              <a:t> minute </a:t>
            </a:r>
            <a:r>
              <a:rPr lang="en-US" dirty="0" err="1" smtClean="0"/>
              <a:t>vei</a:t>
            </a:r>
            <a:r>
              <a:rPr lang="en-US" dirty="0" smtClean="0"/>
              <a:t> </a:t>
            </a:r>
            <a:r>
              <a:rPr lang="en-US" dirty="0" err="1" smtClean="0"/>
              <a:t>putea</a:t>
            </a:r>
            <a:r>
              <a:rPr lang="en-US" dirty="0" smtClean="0"/>
              <a:t> </a:t>
            </a:r>
            <a:r>
              <a:rPr lang="en-US" dirty="0" err="1" smtClean="0"/>
              <a:t>urmari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punctaj</a:t>
            </a:r>
            <a:r>
              <a:rPr lang="en-US" dirty="0" smtClean="0"/>
              <a:t> </a:t>
            </a:r>
            <a:r>
              <a:rPr lang="en-US" dirty="0" err="1" smtClean="0"/>
              <a:t>ai</a:t>
            </a:r>
            <a:r>
              <a:rPr lang="en-US" dirty="0" smtClean="0"/>
              <a:t> </a:t>
            </a:r>
            <a:r>
              <a:rPr lang="en-US" dirty="0" err="1" smtClean="0"/>
              <a:t>obtinut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600450"/>
            <a:ext cx="6172200" cy="462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9271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163</Words>
  <Application>Microsoft Office PowerPoint</Application>
  <PresentationFormat>On-screen Show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Cum lucram pe .campion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</dc:creator>
  <cp:lastModifiedBy>Diana</cp:lastModifiedBy>
  <cp:revision>4</cp:revision>
  <dcterms:created xsi:type="dcterms:W3CDTF">2014-12-14T09:40:54Z</dcterms:created>
  <dcterms:modified xsi:type="dcterms:W3CDTF">2014-12-14T10:08:55Z</dcterms:modified>
</cp:coreProperties>
</file>